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notesMasterIdLst>
    <p:notesMasterId r:id="rId6"/>
  </p:notesMasterIdLst>
  <p:sldIdLst>
    <p:sldId id="287" r:id="rId3"/>
    <p:sldId id="286" r:id="rId4"/>
    <p:sldId id="288" r:id="rId5"/>
  </p:sldIdLst>
  <p:sldSz cx="9144000" cy="6858000" type="screen4x3"/>
  <p:notesSz cx="6858000" cy="9144000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6297"/>
    <a:srgbClr val="CADAE7"/>
    <a:srgbClr val="004F8A"/>
    <a:srgbClr val="0E1E20"/>
    <a:srgbClr val="003366"/>
    <a:srgbClr val="06783A"/>
    <a:srgbClr val="4C585A"/>
    <a:srgbClr val="C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146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xmlns="" id="{206D923C-65A7-40EF-9844-EA415BB983E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66FF6252-A290-4A9F-83AB-E3350A9000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F37C4FC-856C-47AC-9711-542FB2170C77}" type="datetimeFigureOut">
              <a:rPr lang="pl-PL"/>
              <a:pPr>
                <a:defRPr/>
              </a:pPr>
              <a:t>2021-12-20</a:t>
            </a:fld>
            <a:endParaRPr lang="pl-PL"/>
          </a:p>
        </p:txBody>
      </p:sp>
      <p:sp>
        <p:nvSpPr>
          <p:cNvPr id="4" name="Symbol zastępczy obrazu slajdu 3">
            <a:extLst>
              <a:ext uri="{FF2B5EF4-FFF2-40B4-BE49-F238E27FC236}">
                <a16:creationId xmlns:a16="http://schemas.microsoft.com/office/drawing/2014/main" xmlns="" id="{7F51DF5A-9BF1-4DAF-B605-05C2535D90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/>
          </a:p>
        </p:txBody>
      </p:sp>
      <p:sp>
        <p:nvSpPr>
          <p:cNvPr id="5" name="Symbol zastępczy notatek 4">
            <a:extLst>
              <a:ext uri="{FF2B5EF4-FFF2-40B4-BE49-F238E27FC236}">
                <a16:creationId xmlns:a16="http://schemas.microsoft.com/office/drawing/2014/main" xmlns="" id="{ED10E0B8-C4F9-43B0-88CD-D1141A02BD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F5BB5CEA-9D24-479C-9FB0-535D2B767A3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7DF3F4B4-5276-4013-B18E-97BED756287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343E5F7-B4A7-44E5-B308-A19358AA82D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627064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obrazu slajdu 1">
            <a:extLst>
              <a:ext uri="{FF2B5EF4-FFF2-40B4-BE49-F238E27FC236}">
                <a16:creationId xmlns:a16="http://schemas.microsoft.com/office/drawing/2014/main" xmlns="" id="{36EDA582-FDAA-4ACB-B9E7-E6504D4281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Symbol zastępczy notatek 2">
            <a:extLst>
              <a:ext uri="{FF2B5EF4-FFF2-40B4-BE49-F238E27FC236}">
                <a16:creationId xmlns:a16="http://schemas.microsoft.com/office/drawing/2014/main" xmlns="" id="{3D1072ED-B0A0-408C-8D27-2EA1A24206A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>
              <a:latin typeface="Arial" panose="020B0604020202020204" pitchFamily="34" charset="0"/>
            </a:endParaRPr>
          </a:p>
        </p:txBody>
      </p:sp>
      <p:sp>
        <p:nvSpPr>
          <p:cNvPr id="28676" name="Symbol zastępczy numeru slajdu 3">
            <a:extLst>
              <a:ext uri="{FF2B5EF4-FFF2-40B4-BE49-F238E27FC236}">
                <a16:creationId xmlns:a16="http://schemas.microsoft.com/office/drawing/2014/main" xmlns="" id="{3471AA34-52F1-40A4-9F64-F515D63C0C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75A25D4-0947-4B5F-90FC-967E7069DCEE}" type="slidenum">
              <a:rPr lang="pl-PL" altLang="pl-PL" sz="1300">
                <a:solidFill>
                  <a:srgbClr val="000000"/>
                </a:solidFill>
              </a:rPr>
              <a:pPr/>
              <a:t>2</a:t>
            </a:fld>
            <a:endParaRPr lang="pl-PL" altLang="pl-PL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574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obrazu slajdu 1">
            <a:extLst>
              <a:ext uri="{FF2B5EF4-FFF2-40B4-BE49-F238E27FC236}">
                <a16:creationId xmlns:a16="http://schemas.microsoft.com/office/drawing/2014/main" xmlns="" id="{3A5C7EF6-7B5E-4731-BF4C-4D47B75F58F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Symbol zastępczy notatek 2">
            <a:extLst>
              <a:ext uri="{FF2B5EF4-FFF2-40B4-BE49-F238E27FC236}">
                <a16:creationId xmlns:a16="http://schemas.microsoft.com/office/drawing/2014/main" xmlns="" id="{B69C3E81-750D-4879-B06D-0EA599DA00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altLang="pl-PL">
              <a:latin typeface="Arial" panose="020B0604020202020204" pitchFamily="34" charset="0"/>
            </a:endParaRPr>
          </a:p>
        </p:txBody>
      </p:sp>
      <p:sp>
        <p:nvSpPr>
          <p:cNvPr id="30724" name="Symbol zastępczy numeru slajdu 3">
            <a:extLst>
              <a:ext uri="{FF2B5EF4-FFF2-40B4-BE49-F238E27FC236}">
                <a16:creationId xmlns:a16="http://schemas.microsoft.com/office/drawing/2014/main" xmlns="" id="{E792A44A-5341-494F-8FD2-D72B9AA173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DBECD0E-D516-4B89-8559-0F651B98C270}" type="slidenum">
              <a:rPr lang="pl-PL" altLang="pl-PL" sz="1300">
                <a:solidFill>
                  <a:srgbClr val="000000"/>
                </a:solidFill>
              </a:rPr>
              <a:pPr/>
              <a:t>3</a:t>
            </a:fld>
            <a:endParaRPr lang="pl-PL" altLang="pl-PL" sz="13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3288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C6DFAC5-984A-4191-A2DA-EFA2BF07AF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EEBB83B-A042-44DF-8CA1-71A6CFE44B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4E896E5-F42A-46BB-BC19-FB970EFBB5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61E625-E131-400D-B92C-E6BE127C90E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71752129"/>
      </p:ext>
    </p:extLst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2F6A96DA-9C7F-4E31-88DA-8F621B58B9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3F44804-F267-40F6-87FD-4707E09A62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75ACE796-8A22-4EC5-8D93-026F165B1D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3339F6D-0E78-4D23-BC02-4FB47BD203E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63538883"/>
      </p:ext>
    </p:extLst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8182004-A47E-4C76-8965-1C97DA8B41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33B58F2E-38A4-4862-9142-02B2FA1D89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12881C3-65FF-4DD7-A62E-1746416B91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20D01D-E2C2-41E2-B62C-82279D562A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39193745"/>
      </p:ext>
    </p:extLst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31988E3B-6910-43E8-B4C1-7D214364C8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DE97A63-7EA6-4DCD-9119-84CE36639F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ADBCFFD-5C83-4892-BDFC-1687C3E12C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3607F64-E89F-4A27-A877-33A95336338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65852865"/>
      </p:ext>
    </p:extLst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DB6DE8B3-F756-4630-8D37-3A823EBB7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FBEEE06C-FDE1-43F4-A657-2FACBDA7E6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2CA2EB73-6363-4853-B2D0-4FA187BDDB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FBA741-49FA-47C9-B9F0-F1F08609E67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37928703"/>
      </p:ext>
    </p:extLst>
  </p:cSld>
  <p:clrMapOvr>
    <a:masterClrMapping/>
  </p:clrMapOvr>
  <p:transition spd="med"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6576F05-6A08-4037-8D28-501FEA3493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D456D9DF-21DE-4F92-B401-91EB5D751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2D5DBB4-D828-4075-90BB-7EB0813571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2FEDDF2-7156-4CE6-AFEF-6F39B4F0087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22921733"/>
      </p:ext>
    </p:extLst>
  </p:cSld>
  <p:clrMapOvr>
    <a:masterClrMapping/>
  </p:clrMapOvr>
  <p:transition spd="med"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F53143C-7294-403F-BD89-1BCF9226EF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BF7CC15-E06E-48AD-948B-A9F0091216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504DC23-C778-4537-98B2-5774C233E0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9C6AD7-5675-499D-A5E0-A4D138F264C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484938815"/>
      </p:ext>
    </p:extLst>
  </p:cSld>
  <p:clrMapOvr>
    <a:masterClrMapping/>
  </p:clrMapOvr>
  <p:transition spd="med"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487ECDAA-160F-4835-AE7F-8E217EA1727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008A2CC9-8746-423B-867A-F59C89E672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4D0F5389-7B18-4405-999B-0CBF450218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2B18CA-D90B-4CB5-9E71-0FE125086B2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79759267"/>
      </p:ext>
    </p:extLst>
  </p:cSld>
  <p:clrMapOvr>
    <a:masterClrMapping/>
  </p:clrMapOvr>
  <p:transition spd="med"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22E1CEA2-7A5A-478F-BA69-1A418BCB7E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AF4EBDF4-6572-4F08-986A-72B4201BAD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9054ECA2-1325-4D81-AA32-60243E433E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8EF38ED-FA75-456C-9A84-DE43C53359B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10551355"/>
      </p:ext>
    </p:extLst>
  </p:cSld>
  <p:clrMapOvr>
    <a:masterClrMapping/>
  </p:clrMapOvr>
  <p:transition spd="med"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74338BA6-7AF3-4784-969A-E5DB2EB5DC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7C32CF7F-AB98-4D1B-A204-0CD9DE9D08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78C78331-B9F4-4418-B8EB-23847E7160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A64D83E-7917-41BE-AACD-21276B0FC9A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25455423"/>
      </p:ext>
    </p:extLst>
  </p:cSld>
  <p:clrMapOvr>
    <a:masterClrMapping/>
  </p:clrMapOvr>
  <p:transition spd="med"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FFE30FC-8D0F-4FF4-A24C-9D0D39F666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EA51C257-2B11-448C-AA4C-403F01EB24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5C56470-7802-4E29-A9F4-546E46E121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D1EE16C-EE30-48C6-81D7-AE1336B929A9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048781109"/>
      </p:ext>
    </p:extLst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CCE32CC2-3C58-4B21-9ECA-5E7F901B92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A55B90F0-91D6-4072-918C-B9C88FB5F8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1ECAD351-ED8D-4193-8A43-FBF33ABD25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6D8639C-9A6B-4B92-BA51-0796DD47DEE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00913023"/>
      </p:ext>
    </p:extLst>
  </p:cSld>
  <p:clrMapOvr>
    <a:masterClrMapping/>
  </p:clrMapOvr>
  <p:transition spd="med">
    <p:fade thruBlk="1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4F9F1B0-ACB5-48E4-B1A1-AFB7E8381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47D9701B-98AE-4AF3-A356-429FD6BACE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6C4074A-9133-4EB1-B83A-29B2241333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633137C-468C-4179-A0BD-A011EA4E704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39439811"/>
      </p:ext>
    </p:extLst>
  </p:cSld>
  <p:clrMapOvr>
    <a:masterClrMapping/>
  </p:clrMapOvr>
  <p:transition spd="med"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7CEA8DB9-1BF3-464A-B940-1494F99719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D78BBCA-2774-4EEB-8BA8-F10E3B9515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BB515B8A-FF63-47E0-B6D4-88E727B757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967A20E-C886-4F1D-AF2B-26F290329C7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98293321"/>
      </p:ext>
    </p:extLst>
  </p:cSld>
  <p:clrMapOvr>
    <a:masterClrMapping/>
  </p:clrMapOvr>
  <p:transition spd="med"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49A0F58-325C-4CF7-AF0F-2F3DFCDA5F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681904BC-A013-47B6-B8F3-48C8E501E3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A073CF39-F8CC-42D2-9515-B6E9C195A7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6DB8C6E-D901-412B-A492-BAD2FCE672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40881024"/>
      </p:ext>
    </p:extLst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7978915-BF75-4027-A11F-57EBD15C6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014607F7-33FA-45D2-B411-0521BD2BF1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ECA30AE8-4C38-46A5-897B-DDBB0CAAFA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33193D-8E1A-4F4C-99FA-AC0303DEECFD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10589686"/>
      </p:ext>
    </p:extLst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504A056-5565-4728-8437-01484C70E2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FEE8209-8A52-4E3A-B050-3172913F80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10346A1-1479-47A0-B2B7-CAB26E608F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DE85FAE-CE24-43C0-8C05-53C325CA4AF1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2878856"/>
      </p:ext>
    </p:extLst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2DB9903D-3D5C-495C-8580-B9F5A6BBA3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8F3F4E94-C17F-47C7-BCA4-5934E192FF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E9ACF84E-88A0-4F98-AA9E-87FA2B2D4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B8B3C3B-7156-4383-9426-37BFFD5ECC6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638917897"/>
      </p:ext>
    </p:extLst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FBBAA4E2-EB45-48E5-B581-D8DFD73CF79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E99070E2-52E3-4C08-ACC0-9E3CE96967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3F25C79F-E4D3-4B8D-9200-83277CD1C98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5A1E8E-4F7A-4401-9106-80F799E9C6AA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286171929"/>
      </p:ext>
    </p:extLst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4CB58886-EC2B-4F7A-B070-F82FA144D7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F2D70E9D-421C-49D2-AC5C-F7C330859F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D6214332-6C0F-4495-A44D-071D7CE36F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EFFEB1-E0C2-4A33-9788-B51092D43E5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00334423"/>
      </p:ext>
    </p:extLst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505FE62A-019F-4715-B83E-FD9D4EA975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8B30397C-4145-4788-846F-9C1E7BCF74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25BBB931-4FB9-4984-BE1A-5B6CEB8710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3E2D1B-B30E-4AD8-8D7C-C04710A799C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0826852"/>
      </p:ext>
    </p:extLst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DF722957-049D-4836-AAD8-9A4E585C6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219ABDE-F605-4D6E-BB4C-867EB62CA0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72B8EC46-B99A-41E0-A5F3-DF7C050FF0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049C2-79A7-4BEE-844A-8E8A2D5EED0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2963762"/>
      </p:ext>
    </p:extLst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xmlns="" id="{31AA91A1-A112-42C0-8D1E-68CAC677B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xmlns="" id="{20AC2EB0-D7E7-4425-B517-4C015ADFE7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55652" name="Rectangle 4">
            <a:extLst>
              <a:ext uri="{FF2B5EF4-FFF2-40B4-BE49-F238E27FC236}">
                <a16:creationId xmlns:a16="http://schemas.microsoft.com/office/drawing/2014/main" xmlns="" id="{B6244F0E-D999-4CE5-A6B0-4EBF6C9624A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5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5653" name="Rectangle 5">
            <a:extLst>
              <a:ext uri="{FF2B5EF4-FFF2-40B4-BE49-F238E27FC236}">
                <a16:creationId xmlns:a16="http://schemas.microsoft.com/office/drawing/2014/main" xmlns="" id="{CB2831BE-F3E4-4055-A6D9-F79BA3BC165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5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5654" name="Rectangle 6">
            <a:extLst>
              <a:ext uri="{FF2B5EF4-FFF2-40B4-BE49-F238E27FC236}">
                <a16:creationId xmlns:a16="http://schemas.microsoft.com/office/drawing/2014/main" xmlns="" id="{83C61E0C-E89E-409D-910D-75DD497081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9A0EF85-748F-413F-90A3-435298FEF2FF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93" r:id="rId1"/>
    <p:sldLayoutId id="2147485194" r:id="rId2"/>
    <p:sldLayoutId id="2147485195" r:id="rId3"/>
    <p:sldLayoutId id="2147485196" r:id="rId4"/>
    <p:sldLayoutId id="2147485197" r:id="rId5"/>
    <p:sldLayoutId id="2147485198" r:id="rId6"/>
    <p:sldLayoutId id="2147485199" r:id="rId7"/>
    <p:sldLayoutId id="2147485200" r:id="rId8"/>
    <p:sldLayoutId id="2147485201" r:id="rId9"/>
    <p:sldLayoutId id="2147485202" r:id="rId10"/>
    <p:sldLayoutId id="2147485203" r:id="rId11"/>
  </p:sldLayoutIdLst>
  <p:transition spd="med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5pPr>
      <a:lvl6pPr marL="3429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6pPr>
      <a:lvl7pPr marL="6858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7pPr>
      <a:lvl8pPr marL="10287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8pPr>
      <a:lvl9pPr marL="1371600" algn="ctr" rtl="0" fontAlgn="base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5C6235AB-016B-4F04-81CC-8F18A9BB8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28BC80D1-2E69-431D-BA5C-C72E686CBF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55652" name="Rectangle 4">
            <a:extLst>
              <a:ext uri="{FF2B5EF4-FFF2-40B4-BE49-F238E27FC236}">
                <a16:creationId xmlns:a16="http://schemas.microsoft.com/office/drawing/2014/main" xmlns="" id="{43FD9580-3829-418F-ABF6-DEF3981CBF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5653" name="Rectangle 5">
            <a:extLst>
              <a:ext uri="{FF2B5EF4-FFF2-40B4-BE49-F238E27FC236}">
                <a16:creationId xmlns:a16="http://schemas.microsoft.com/office/drawing/2014/main" xmlns="" id="{E2361222-9A5E-465A-AACF-609BAE9A3A0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55654" name="Rectangle 6">
            <a:extLst>
              <a:ext uri="{FF2B5EF4-FFF2-40B4-BE49-F238E27FC236}">
                <a16:creationId xmlns:a16="http://schemas.microsoft.com/office/drawing/2014/main" xmlns="" id="{8A451D46-2EB6-4DB1-A83A-79EA0CEE715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C7577028-81E8-4D33-9137-945176F63F2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04" r:id="rId1"/>
    <p:sldLayoutId id="2147485205" r:id="rId2"/>
    <p:sldLayoutId id="2147485206" r:id="rId3"/>
    <p:sldLayoutId id="2147485207" r:id="rId4"/>
    <p:sldLayoutId id="2147485208" r:id="rId5"/>
    <p:sldLayoutId id="2147485209" r:id="rId6"/>
    <p:sldLayoutId id="2147485210" r:id="rId7"/>
    <p:sldLayoutId id="2147485211" r:id="rId8"/>
    <p:sldLayoutId id="2147485212" r:id="rId9"/>
    <p:sldLayoutId id="2147485213" r:id="rId10"/>
    <p:sldLayoutId id="2147485214" r:id="rId11"/>
  </p:sldLayoutIdLst>
  <p:transition spd="med">
    <p:fade thruBlk="1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ebook.com/wnbuniwro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biologia.uni.wroc.pl/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hyperlink" Target="mailto:beata.waskiewicz-staniorowska@uwr.edu.pl" TargetMode="External"/><Relationship Id="rId5" Type="http://schemas.openxmlformats.org/officeDocument/2006/relationships/hyperlink" Target="mailto:joanna.kwiatkowska@uwr.edu.pl" TargetMode="External"/><Relationship Id="rId4" Type="http://schemas.openxmlformats.org/officeDocument/2006/relationships/hyperlink" Target="mailto:marianna.przybylska@uwr.edu.pl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edyta.gola@uwr.edu.pl" TargetMode="External"/><Relationship Id="rId3" Type="http://schemas.openxmlformats.org/officeDocument/2006/relationships/image" Target="../media/image3.png"/><Relationship Id="rId7" Type="http://schemas.openxmlformats.org/officeDocument/2006/relationships/hyperlink" Target="mailto:aleksandra.kilian@uwr.edu.p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hyperlink" Target="mailto:elzbieta.cieplak@uwr.edu.pl" TargetMode="External"/><Relationship Id="rId5" Type="http://schemas.openxmlformats.org/officeDocument/2006/relationships/hyperlink" Target="mailto:agnieszka.klink@uwr.edu.pl" TargetMode="External"/><Relationship Id="rId4" Type="http://schemas.openxmlformats.org/officeDocument/2006/relationships/hyperlink" Target="mailto:agnieszka.perec-matysiak@uwr.edu.pl" TargetMode="External"/><Relationship Id="rId9" Type="http://schemas.openxmlformats.org/officeDocument/2006/relationships/hyperlink" Target="mailto:edorota.kiewra@uwr.edu.p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Obraz 1">
            <a:extLst>
              <a:ext uri="{FF2B5EF4-FFF2-40B4-BE49-F238E27FC236}">
                <a16:creationId xmlns:a16="http://schemas.microsoft.com/office/drawing/2014/main" xmlns="" id="{62309A8D-A7BC-436A-9133-264956EA74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144000" cy="571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Prostokąt 3">
            <a:extLst>
              <a:ext uri="{FF2B5EF4-FFF2-40B4-BE49-F238E27FC236}">
                <a16:creationId xmlns:a16="http://schemas.microsoft.com/office/drawing/2014/main" xmlns="" id="{757EC9D8-7221-45BF-9C5D-91C6A765A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8638" y="2238375"/>
            <a:ext cx="185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pl-PL" altLang="pl-PL">
              <a:solidFill>
                <a:srgbClr val="004F8A"/>
              </a:solidFill>
            </a:endParaRPr>
          </a:p>
        </p:txBody>
      </p:sp>
      <p:sp>
        <p:nvSpPr>
          <p:cNvPr id="26628" name="Prostokąt 4">
            <a:extLst>
              <a:ext uri="{FF2B5EF4-FFF2-40B4-BE49-F238E27FC236}">
                <a16:creationId xmlns:a16="http://schemas.microsoft.com/office/drawing/2014/main" xmlns="" id="{F6248665-3D7B-4412-9967-25413476E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1436688"/>
            <a:ext cx="5473700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pl-PL" altLang="pl-PL" sz="2400" b="1">
              <a:solidFill>
                <a:srgbClr val="004F8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pl-PL" altLang="pl-PL" sz="2800" b="1">
                <a:solidFill>
                  <a:srgbClr val="0678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Niezbędnik</a:t>
            </a:r>
          </a:p>
          <a:p>
            <a:pPr algn="ctr"/>
            <a:endParaRPr lang="pl-PL" altLang="pl-PL" sz="2800" b="1">
              <a:solidFill>
                <a:srgbClr val="06783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r>
              <a:rPr lang="pl-PL" altLang="pl-PL" sz="2800" b="1">
                <a:solidFill>
                  <a:srgbClr val="0678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  <a:r>
              <a:rPr lang="pl-PL" altLang="pl-PL" sz="2400" b="1">
                <a:solidFill>
                  <a:srgbClr val="0678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Sekcja Dydaktyczna</a:t>
            </a:r>
          </a:p>
          <a:p>
            <a:pPr algn="ctr"/>
            <a:r>
              <a:rPr lang="pl-PL" altLang="pl-PL" sz="2400" b="1">
                <a:solidFill>
                  <a:srgbClr val="06783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Wydziału Nauk Biologicznych</a:t>
            </a:r>
          </a:p>
          <a:p>
            <a:pPr algn="ctr"/>
            <a:endParaRPr lang="pl-PL" altLang="pl-PL" sz="2800" b="1">
              <a:solidFill>
                <a:srgbClr val="06783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l-PL" altLang="pl-PL" b="1">
              <a:solidFill>
                <a:srgbClr val="06783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/>
            <a:endParaRPr lang="pl-PL" altLang="pl-PL">
              <a:solidFill>
                <a:srgbClr val="004F8A"/>
              </a:solidFill>
            </a:endParaRPr>
          </a:p>
        </p:txBody>
      </p:sp>
      <p:sp>
        <p:nvSpPr>
          <p:cNvPr id="26629" name="Prostokąt 6">
            <a:extLst>
              <a:ext uri="{FF2B5EF4-FFF2-40B4-BE49-F238E27FC236}">
                <a16:creationId xmlns:a16="http://schemas.microsoft.com/office/drawing/2014/main" xmlns="" id="{73EA4B7D-AC05-4F83-82AA-EE7D2BB0F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0300" y="4254500"/>
            <a:ext cx="53975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Przełożony: </a:t>
            </a:r>
          </a:p>
          <a:p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Prodziekan ds. nauczania dr hab. Elżbieta </a:t>
            </a:r>
            <a:r>
              <a:rPr lang="pl-PL" altLang="pl-PL" sz="14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Myśkow</a:t>
            </a:r>
            <a:endParaRPr lang="pl-PL" altLang="pl-PL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pl-PL" altLang="pl-PL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Zakres obowiązków sekcji: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oferta dydaktyczna WNB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plany studiów i rozkład zajęć dydaktycznych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rejestracja na przedmioty, przepisywanie między</a:t>
            </a:r>
          </a:p>
          <a:p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grupami w systemie USOS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altLang="pl-PL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planowanie obciążeń dydaktycznych</a:t>
            </a:r>
          </a:p>
          <a:p>
            <a:pPr algn="ctr"/>
            <a:r>
              <a:rPr lang="pl-PL" altLang="pl-PL" sz="1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/>
            </a:r>
            <a:br>
              <a:rPr lang="pl-PL" altLang="pl-PL" sz="1400" b="1" dirty="0">
                <a:solidFill>
                  <a:srgbClr val="00B05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</a:br>
            <a:endParaRPr lang="pl-PL" altLang="pl-PL" sz="1400" b="1" dirty="0">
              <a:solidFill>
                <a:srgbClr val="00B05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hlinkClick r:id="rId3"/>
            </a:endParaRP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xmlns="" id="{A4E3F58E-BA02-4230-B4A9-658CC91BDC36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41018" y="1526064"/>
            <a:ext cx="3448580" cy="23083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26631" name="pole tekstowe 2">
            <a:extLst>
              <a:ext uri="{FF2B5EF4-FFF2-40B4-BE49-F238E27FC236}">
                <a16:creationId xmlns:a16="http://schemas.microsoft.com/office/drawing/2014/main" xmlns="" id="{C7C0CA30-5E45-47D1-93B3-D7CC2501A6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4867275"/>
            <a:ext cx="32766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pl-PL" altLang="pl-PL" sz="1600" b="1">
                <a:solidFill>
                  <a:srgbClr val="0E1E20"/>
                </a:solidFill>
                <a:latin typeface="Verdana" panose="020B0604030504040204" pitchFamily="34" charset="0"/>
                <a:hlinkClick r:id="rId5"/>
              </a:rPr>
              <a:t>www.biologia.uni.wroc.pl</a:t>
            </a:r>
            <a:endParaRPr lang="pl-PL" altLang="pl-PL" sz="1600" b="1">
              <a:solidFill>
                <a:srgbClr val="0E1E20"/>
              </a:solidFill>
              <a:latin typeface="Verdana" panose="020B0604030504040204" pitchFamily="34" charset="0"/>
            </a:endParaRPr>
          </a:p>
          <a:p>
            <a:r>
              <a:rPr lang="pl-PL" altLang="pl-PL" sz="1600" b="1">
                <a:solidFill>
                  <a:srgbClr val="0E1E20"/>
                </a:solidFill>
                <a:latin typeface="Verdana" panose="020B0604030504040204" pitchFamily="34" charset="0"/>
              </a:rPr>
              <a:t/>
            </a:r>
            <a:br>
              <a:rPr lang="pl-PL" altLang="pl-PL" sz="1600" b="1">
                <a:solidFill>
                  <a:srgbClr val="0E1E20"/>
                </a:solidFill>
                <a:latin typeface="Verdana" panose="020B0604030504040204" pitchFamily="34" charset="0"/>
              </a:rPr>
            </a:br>
            <a:r>
              <a:rPr lang="pl-PL" altLang="pl-PL" sz="1600" b="1">
                <a:solidFill>
                  <a:srgbClr val="0E1E2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www.facebook.com/wnbuniwroc</a:t>
            </a:r>
            <a:endParaRPr lang="pl-PL" altLang="pl-PL" sz="1600"/>
          </a:p>
        </p:txBody>
      </p:sp>
    </p:spTree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0">
            <a:extLst>
              <a:ext uri="{FF2B5EF4-FFF2-40B4-BE49-F238E27FC236}">
                <a16:creationId xmlns:a16="http://schemas.microsoft.com/office/drawing/2014/main" xmlns="" id="{5C341382-BA58-4746-87AC-42805C219F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2" y="-73819"/>
            <a:ext cx="9144000" cy="685800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300000"/>
            </a:camera>
            <a:lightRig rig="threePt" dir="t"/>
          </a:scene3d>
        </p:spPr>
      </p:pic>
      <p:sp>
        <p:nvSpPr>
          <p:cNvPr id="27651" name="Rectangle 2">
            <a:extLst>
              <a:ext uri="{FF2B5EF4-FFF2-40B4-BE49-F238E27FC236}">
                <a16:creationId xmlns:a16="http://schemas.microsoft.com/office/drawing/2014/main" xmlns="" id="{FAE8067D-410D-4D70-ABB3-5CC07870A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4813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pole tekstowe 25">
            <a:extLst>
              <a:ext uri="{FF2B5EF4-FFF2-40B4-BE49-F238E27FC236}">
                <a16:creationId xmlns:a16="http://schemas.microsoft.com/office/drawing/2014/main" xmlns="" id="{7BEF0E0E-0F89-4392-874F-933A53A8C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4160838"/>
            <a:ext cx="3598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altLang="pl-PL" sz="1800"/>
          </a:p>
        </p:txBody>
      </p:sp>
      <p:sp>
        <p:nvSpPr>
          <p:cNvPr id="27653" name="pole tekstowe 27">
            <a:extLst>
              <a:ext uri="{FF2B5EF4-FFF2-40B4-BE49-F238E27FC236}">
                <a16:creationId xmlns:a16="http://schemas.microsoft.com/office/drawing/2014/main" xmlns="" id="{8D5136A7-EDF0-4FC8-91F8-28F9453EF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3636963"/>
            <a:ext cx="3603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00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20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pl-PL" altLang="pl-PL" sz="1200">
              <a:cs typeface="Arial" panose="020B0604020202020204" pitchFamily="34" charset="0"/>
            </a:endParaRP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xmlns="" id="{0F185F07-A44F-4C94-87DA-520DBE00C257}"/>
              </a:ext>
            </a:extLst>
          </p:cNvPr>
          <p:cNvSpPr txBox="1"/>
          <p:nvPr/>
        </p:nvSpPr>
        <p:spPr>
          <a:xfrm>
            <a:off x="5629275" y="98425"/>
            <a:ext cx="351472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pl-PL" sz="1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l-PL" sz="1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pl-PL" sz="12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pl-PL" sz="1200" dirty="0">
              <a:cs typeface="Arial" panose="020B0604020202020204" pitchFamily="34" charset="0"/>
            </a:endParaRPr>
          </a:p>
        </p:txBody>
      </p:sp>
      <p:sp>
        <p:nvSpPr>
          <p:cNvPr id="33" name="Kształt litery L 32">
            <a:extLst>
              <a:ext uri="{FF2B5EF4-FFF2-40B4-BE49-F238E27FC236}">
                <a16:creationId xmlns:a16="http://schemas.microsoft.com/office/drawing/2014/main" xmlns="" id="{280FB94F-B5F3-4F76-8731-C26FC6358BF2}"/>
              </a:ext>
            </a:extLst>
          </p:cNvPr>
          <p:cNvSpPr/>
          <p:nvPr/>
        </p:nvSpPr>
        <p:spPr>
          <a:xfrm rot="16200000">
            <a:off x="-870744" y="1169194"/>
            <a:ext cx="6513513" cy="4371975"/>
          </a:xfrm>
          <a:prstGeom prst="corner">
            <a:avLst>
              <a:gd name="adj1" fmla="val 834"/>
              <a:gd name="adj2" fmla="val 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>
              <a:solidFill>
                <a:srgbClr val="004F8A"/>
              </a:solidFill>
            </a:endParaRPr>
          </a:p>
        </p:txBody>
      </p:sp>
      <p:sp>
        <p:nvSpPr>
          <p:cNvPr id="27656" name="pole tekstowe 11">
            <a:extLst>
              <a:ext uri="{FF2B5EF4-FFF2-40B4-BE49-F238E27FC236}">
                <a16:creationId xmlns:a16="http://schemas.microsoft.com/office/drawing/2014/main" xmlns="" id="{6CEF8179-92D1-4B19-AC8D-41FDA42165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775" y="3144838"/>
            <a:ext cx="153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1000" b="1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27657" name="pole tekstowe 2">
            <a:extLst>
              <a:ext uri="{FF2B5EF4-FFF2-40B4-BE49-F238E27FC236}">
                <a16:creationId xmlns:a16="http://schemas.microsoft.com/office/drawing/2014/main" xmlns="" id="{7CAACE0D-1518-4E30-B50F-9FC845F386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50800"/>
            <a:ext cx="4278313" cy="660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C4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Sekcja Dydaktyczna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ul. Przybyszewskiego 63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Obsługiwane kierunki studiów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(plany studiów i rozkład zajęć dydaktycznych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rejestracja na przedmioty, zapisy do grup -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z wyjątkiem </a:t>
            </a:r>
            <a:r>
              <a:rPr lang="pl-PL" altLang="pl-PL" sz="900" b="1" dirty="0" smtClean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powtarzania)</a:t>
            </a:r>
            <a:endParaRPr lang="pl-PL" altLang="pl-PL" sz="9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66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066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Marianna Przybylska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tel. +48 71 375 63 12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u="sng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marianna.przybylska@uwr.edu.pl</a:t>
            </a:r>
            <a:endParaRPr lang="pl-PL" altLang="pl-PL" sz="900" u="sng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ul. Przybyszewskiego 63, pok. 38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mikrobiologia</a:t>
            </a:r>
            <a:r>
              <a:rPr lang="pl-PL" altLang="pl-PL" sz="9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– studia I </a:t>
            </a:r>
            <a:r>
              <a:rPr lang="pl-PL" altLang="pl-PL" sz="900" dirty="0" err="1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altLang="pl-PL" sz="9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II stopnia </a:t>
            </a:r>
          </a:p>
          <a:p>
            <a:pPr>
              <a:spcBef>
                <a:spcPct val="0"/>
              </a:spcBef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biologia</a:t>
            </a:r>
            <a:r>
              <a:rPr lang="pl-PL" altLang="pl-PL" sz="9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– studia II stopnia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09999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033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033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Joanna Kwiatkowska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tel. +48 71 375 </a:t>
            </a: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62 98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u="sng" dirty="0" err="1">
                <a:solidFill>
                  <a:srgbClr val="003366"/>
                </a:solidFill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j</a:t>
            </a:r>
            <a:r>
              <a:rPr lang="pl-PL" altLang="pl-PL" sz="900" u="sng" dirty="0" err="1" smtClean="0">
                <a:solidFill>
                  <a:srgbClr val="003366"/>
                </a:solidFill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oanna.kwiatkowska</a:t>
            </a:r>
            <a:r>
              <a:rPr lang="en-GB" altLang="pl-PL" sz="900" u="sng" dirty="0" smtClean="0">
                <a:solidFill>
                  <a:srgbClr val="003366"/>
                </a:solidFill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@uwr.edu.pl</a:t>
            </a:r>
            <a:endParaRPr lang="pl-PL" altLang="pl-PL" sz="900" u="sng" dirty="0">
              <a:solidFill>
                <a:srgbClr val="0033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ul. Przybyszewskiego 63, pok. 38</a:t>
            </a:r>
          </a:p>
          <a:p>
            <a:pPr>
              <a:spcBef>
                <a:spcPct val="0"/>
              </a:spcBef>
            </a:pPr>
            <a:endParaRPr lang="pl-PL" altLang="pl-PL" sz="9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pl-PL" altLang="pl-PL" sz="900" b="1" dirty="0">
                <a:ea typeface="Verdana" panose="020B0604030504040204" pitchFamily="34" charset="0"/>
                <a:cs typeface="Verdana" panose="020B0604030504040204" pitchFamily="34" charset="0"/>
              </a:rPr>
              <a:t> genetyka i biologia eksperymentalna</a:t>
            </a:r>
            <a:r>
              <a:rPr lang="pl-PL" altLang="pl-PL" sz="900" dirty="0">
                <a:ea typeface="Verdana" panose="020B0604030504040204" pitchFamily="34" charset="0"/>
                <a:cs typeface="Verdana" panose="020B0604030504040204" pitchFamily="34" charset="0"/>
              </a:rPr>
              <a:t> - studia I </a:t>
            </a:r>
            <a:r>
              <a:rPr lang="pl-PL" altLang="pl-PL" sz="900" dirty="0" err="1"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altLang="pl-PL" sz="900" dirty="0">
                <a:ea typeface="Verdana" panose="020B0604030504040204" pitchFamily="34" charset="0"/>
                <a:cs typeface="Verdana" panose="020B0604030504040204" pitchFamily="34" charset="0"/>
              </a:rPr>
              <a:t> II stopnia</a:t>
            </a:r>
          </a:p>
          <a:p>
            <a:pPr>
              <a:spcBef>
                <a:spcPct val="0"/>
              </a:spcBef>
            </a:pPr>
            <a:r>
              <a:rPr lang="pl-PL" altLang="pl-PL" sz="900" b="1" dirty="0">
                <a:ea typeface="Verdana" panose="020B0604030504040204" pitchFamily="34" charset="0"/>
                <a:cs typeface="Verdana" panose="020B0604030504040204" pitchFamily="34" charset="0"/>
              </a:rPr>
              <a:t> biologia człowieka </a:t>
            </a:r>
            <a:r>
              <a:rPr lang="pl-PL" altLang="pl-PL" sz="900" dirty="0">
                <a:ea typeface="Verdana" panose="020B0604030504040204" pitchFamily="34" charset="0"/>
                <a:cs typeface="Verdana" panose="020B0604030504040204" pitchFamily="34" charset="0"/>
              </a:rPr>
              <a:t>– studia I stopnia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033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mgr Beata Waśkiewicz-</a:t>
            </a:r>
            <a:r>
              <a:rPr lang="pl-PL" altLang="pl-PL" sz="900" b="1" dirty="0" err="1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Staniorowska</a:t>
            </a:r>
            <a:endParaRPr lang="pl-PL" altLang="pl-PL" sz="9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tel.+48 71 375 62 98, +48 697 662 472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u="sng" dirty="0">
                <a:solidFill>
                  <a:srgbClr val="003366"/>
                </a:solidFill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beata.waskiewicz-staniorowska@uwr.edu.pl</a:t>
            </a:r>
            <a:endParaRPr lang="pl-PL" altLang="pl-PL" sz="900" u="sng" dirty="0">
              <a:solidFill>
                <a:srgbClr val="0033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ul. Przybyszewskiego 63, pok. 38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zarządzanie środowiskiem przyrodniczym </a:t>
            </a:r>
            <a:r>
              <a:rPr lang="pl-PL" altLang="pl-PL" sz="9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– studia I </a:t>
            </a:r>
            <a:r>
              <a:rPr lang="pl-PL" altLang="pl-PL" sz="900" dirty="0" err="1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altLang="pl-PL" sz="9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II stopnia</a:t>
            </a:r>
          </a:p>
          <a:p>
            <a:pPr>
              <a:spcBef>
                <a:spcPct val="0"/>
              </a:spcBef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biologia</a:t>
            </a:r>
            <a:r>
              <a:rPr lang="pl-PL" altLang="pl-PL" sz="9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– studia I stopnia </a:t>
            </a:r>
          </a:p>
          <a:p>
            <a:pPr>
              <a:spcBef>
                <a:spcPct val="0"/>
              </a:spcBef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Studia Doktoranckie Biologii</a:t>
            </a:r>
          </a:p>
          <a:p>
            <a:pPr>
              <a:spcBef>
                <a:spcPct val="0"/>
              </a:spcBef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</a:t>
            </a:r>
            <a:r>
              <a:rPr lang="pl-PL" altLang="pl-PL" sz="900" b="1" dirty="0" smtClean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zkoła Doktorska - Kolegium </a:t>
            </a: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Doktorskie Nauk Biologicznych</a:t>
            </a:r>
          </a:p>
          <a:p>
            <a:pPr>
              <a:spcBef>
                <a:spcPct val="0"/>
              </a:spcBef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Erasmus+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pl-PL" sz="900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pl-PL" altLang="pl-PL" sz="900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/>
          </a:p>
        </p:txBody>
      </p:sp>
      <p:cxnSp>
        <p:nvCxnSpPr>
          <p:cNvPr id="10" name="Łącznik prostoliniowy 9">
            <a:extLst>
              <a:ext uri="{FF2B5EF4-FFF2-40B4-BE49-F238E27FC236}">
                <a16:creationId xmlns:a16="http://schemas.microsoft.com/office/drawing/2014/main" xmlns="" id="{BADFDCC2-5395-4382-BB4F-005CB2418E48}"/>
              </a:ext>
            </a:extLst>
          </p:cNvPr>
          <p:cNvCxnSpPr/>
          <p:nvPr/>
        </p:nvCxnSpPr>
        <p:spPr>
          <a:xfrm>
            <a:off x="200025" y="2779713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oliniowy 28">
            <a:extLst>
              <a:ext uri="{FF2B5EF4-FFF2-40B4-BE49-F238E27FC236}">
                <a16:creationId xmlns:a16="http://schemas.microsoft.com/office/drawing/2014/main" xmlns="" id="{E95AAC55-6C85-4DC3-9399-4A0F035FCD47}"/>
              </a:ext>
            </a:extLst>
          </p:cNvPr>
          <p:cNvCxnSpPr/>
          <p:nvPr/>
        </p:nvCxnSpPr>
        <p:spPr>
          <a:xfrm>
            <a:off x="200025" y="4187825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Kształt litery L 36">
            <a:extLst>
              <a:ext uri="{FF2B5EF4-FFF2-40B4-BE49-F238E27FC236}">
                <a16:creationId xmlns:a16="http://schemas.microsoft.com/office/drawing/2014/main" xmlns="" id="{795F0EC3-04D5-4F0B-9D48-D491A5ABBD22}"/>
              </a:ext>
            </a:extLst>
          </p:cNvPr>
          <p:cNvSpPr/>
          <p:nvPr/>
        </p:nvSpPr>
        <p:spPr>
          <a:xfrm>
            <a:off x="4670425" y="98425"/>
            <a:ext cx="4151313" cy="6513513"/>
          </a:xfrm>
          <a:prstGeom prst="corner">
            <a:avLst>
              <a:gd name="adj1" fmla="val 834"/>
              <a:gd name="adj2" fmla="val 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>
              <a:solidFill>
                <a:srgbClr val="004F8A"/>
              </a:solidFill>
            </a:endParaRPr>
          </a:p>
        </p:txBody>
      </p:sp>
      <p:sp>
        <p:nvSpPr>
          <p:cNvPr id="27661" name="pole tekstowe 2">
            <a:extLst>
              <a:ext uri="{FF2B5EF4-FFF2-40B4-BE49-F238E27FC236}">
                <a16:creationId xmlns:a16="http://schemas.microsoft.com/office/drawing/2014/main" xmlns="" id="{B2337F5C-7EA2-4172-BB94-072779BDD9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5688" y="50800"/>
            <a:ext cx="4278312" cy="735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C4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Sekcja Dydaktyczna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ul. Przybyszewskiego 63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Obsługiwane jednostki Wydziału Nauk Biologicznych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660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Marianna Przybylska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tel. +48 71 375 63 12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u="sng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  <a:hlinkClick r:id="rId4"/>
              </a:rPr>
              <a:t>marianna.przybylska@uwr.edu.pl</a:t>
            </a:r>
            <a:endParaRPr lang="pl-PL" altLang="pl-PL" sz="900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altLang="pl-PL" sz="900" dirty="0"/>
              <a:t> Zakład Biologii Patogenów i Immunologii</a:t>
            </a:r>
          </a:p>
          <a:p>
            <a:r>
              <a:rPr lang="pl-PL" altLang="pl-PL" sz="900" dirty="0"/>
              <a:t> Zakład Ekologii Drobnoustrojów i </a:t>
            </a:r>
            <a:r>
              <a:rPr lang="pl-PL" altLang="pl-PL" sz="900" dirty="0" err="1"/>
              <a:t>Akaroentomologii</a:t>
            </a:r>
            <a:endParaRPr lang="pl-PL" altLang="pl-PL" sz="900" dirty="0"/>
          </a:p>
          <a:p>
            <a:r>
              <a:rPr lang="pl-PL" altLang="pl-PL" sz="900" dirty="0"/>
              <a:t> Zakład Fizykochemii Drobnoustrojów</a:t>
            </a:r>
          </a:p>
          <a:p>
            <a:r>
              <a:rPr lang="pl-PL" altLang="pl-PL" sz="900" dirty="0"/>
              <a:t> Zakład Mikrobiologii</a:t>
            </a:r>
          </a:p>
          <a:p>
            <a:r>
              <a:rPr lang="pl-PL" altLang="pl-PL" sz="900" dirty="0"/>
              <a:t> Zakład Mykologii i Genetyki</a:t>
            </a:r>
          </a:p>
          <a:p>
            <a:r>
              <a:rPr lang="pl-PL" altLang="pl-PL" sz="900" dirty="0"/>
              <a:t> Zakład Parazytologii</a:t>
            </a:r>
          </a:p>
          <a:p>
            <a:r>
              <a:rPr lang="pl-PL" altLang="pl-PL" sz="900" dirty="0"/>
              <a:t> Muzeum Przyrodnicze</a:t>
            </a:r>
          </a:p>
          <a:p>
            <a:r>
              <a:rPr lang="pl-PL" altLang="pl-PL" sz="900" dirty="0"/>
              <a:t> Ogród Botaniczny</a:t>
            </a:r>
          </a:p>
          <a:p>
            <a:r>
              <a:rPr lang="pl-PL" altLang="pl-PL" sz="900" dirty="0"/>
              <a:t> Pracownia Edukacji Biologicznej</a:t>
            </a:r>
            <a:endParaRPr lang="pl-PL" altLang="pl-PL" sz="900" b="1" dirty="0">
              <a:solidFill>
                <a:srgbClr val="0033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Joanna Kwiatkowska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tel. +48 71 375 </a:t>
            </a: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62 98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u="sng" dirty="0" err="1">
                <a:solidFill>
                  <a:srgbClr val="003366"/>
                </a:solidFill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joanna.kwiatkowska</a:t>
            </a:r>
            <a:r>
              <a:rPr lang="en-GB" altLang="pl-PL" sz="900" u="sng" dirty="0">
                <a:solidFill>
                  <a:srgbClr val="003366"/>
                </a:solidFill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@uwr.edu.pl</a:t>
            </a:r>
            <a:endParaRPr lang="pl-PL" altLang="pl-PL" sz="900" u="sng" dirty="0">
              <a:solidFill>
                <a:srgbClr val="003366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altLang="pl-PL" sz="900" dirty="0" smtClean="0"/>
              <a:t> </a:t>
            </a:r>
            <a:r>
              <a:rPr lang="pl-PL" altLang="pl-PL" sz="900" dirty="0"/>
              <a:t>Zakład Biologii Człowieka</a:t>
            </a:r>
          </a:p>
          <a:p>
            <a:r>
              <a:rPr lang="pl-PL" altLang="pl-PL" sz="900" dirty="0"/>
              <a:t> Zakład Biologii Rozwoju Roślin</a:t>
            </a:r>
          </a:p>
          <a:p>
            <a:r>
              <a:rPr lang="pl-PL" altLang="pl-PL" sz="900" dirty="0"/>
              <a:t> Zakład Biologii Rozwoju Zwierząt</a:t>
            </a:r>
          </a:p>
          <a:p>
            <a:r>
              <a:rPr lang="pl-PL" altLang="pl-PL" sz="900" dirty="0"/>
              <a:t> Zakład Ekologii, Biogeochemii i Ochrony Środowiska</a:t>
            </a:r>
          </a:p>
          <a:p>
            <a:r>
              <a:rPr lang="pl-PL" altLang="pl-PL" sz="900" dirty="0"/>
              <a:t> Zakład Fizjologii Molekularnej Roślin</a:t>
            </a:r>
          </a:p>
          <a:p>
            <a:r>
              <a:rPr lang="pl-PL" altLang="pl-PL" sz="900" dirty="0"/>
              <a:t> Zakład Fizjologii i Neurobiologii Molekularnej</a:t>
            </a:r>
          </a:p>
          <a:p>
            <a:r>
              <a:rPr lang="pl-PL" altLang="pl-PL" sz="900" dirty="0"/>
              <a:t> Zakład Genetyki i Fizjologii Komórki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mgr Beata Waśkiewicz-</a:t>
            </a:r>
            <a:r>
              <a:rPr lang="pl-PL" altLang="pl-PL" sz="900" b="1" dirty="0" err="1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Staniorowska</a:t>
            </a:r>
            <a:endParaRPr lang="pl-PL" altLang="pl-PL" sz="9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tel.+48 71 375 62 98, +48 697 662 472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900" u="sng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beata.waskiewicz-staniorowska@uwr.edu.pl</a:t>
            </a:r>
            <a:endParaRPr lang="pl-PL" altLang="pl-PL" sz="9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pl-PL" altLang="pl-PL" sz="900" dirty="0"/>
              <a:t> Zakład Biologii, Ewolucji i Ochrony Bezkręgowców</a:t>
            </a:r>
          </a:p>
          <a:p>
            <a:r>
              <a:rPr lang="pl-PL" altLang="pl-PL" sz="900" dirty="0"/>
              <a:t> Zakład Biologii Ewolucyjnej i Ochrony Kręgowców</a:t>
            </a:r>
          </a:p>
          <a:p>
            <a:r>
              <a:rPr lang="pl-PL" altLang="pl-PL" sz="900" dirty="0"/>
              <a:t> Zakład Bioróżnorodności i Taksonomii Ewolucyjnej</a:t>
            </a:r>
          </a:p>
          <a:p>
            <a:r>
              <a:rPr lang="pl-PL" altLang="pl-PL" sz="900" dirty="0"/>
              <a:t> Zakład Botaniki</a:t>
            </a:r>
          </a:p>
          <a:p>
            <a:r>
              <a:rPr lang="pl-PL" altLang="pl-PL" sz="900" dirty="0"/>
              <a:t> Zakład Ekologii Behawioralnej</a:t>
            </a:r>
          </a:p>
          <a:p>
            <a:r>
              <a:rPr lang="pl-PL" altLang="pl-PL" sz="900" dirty="0"/>
              <a:t> Zakład Paleozoologii</a:t>
            </a:r>
          </a:p>
          <a:p>
            <a:r>
              <a:rPr lang="pl-PL" altLang="pl-PL" sz="900" dirty="0"/>
              <a:t> Stacja Ornitologiczna w Rudzie Milickiej</a:t>
            </a:r>
          </a:p>
          <a:p>
            <a:r>
              <a:rPr lang="pl-PL" altLang="pl-PL" sz="900" dirty="0"/>
              <a:t> Pracownia Biologii Lasu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900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pl-PL" sz="900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pl-PL" altLang="pl-PL" sz="900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/>
          </a:p>
        </p:txBody>
      </p:sp>
      <p:cxnSp>
        <p:nvCxnSpPr>
          <p:cNvPr id="30" name="Łącznik prostoliniowy 9">
            <a:extLst>
              <a:ext uri="{FF2B5EF4-FFF2-40B4-BE49-F238E27FC236}">
                <a16:creationId xmlns:a16="http://schemas.microsoft.com/office/drawing/2014/main" xmlns="" id="{F7D2B281-8BB1-4110-8751-55A80C241001}"/>
              </a:ext>
            </a:extLst>
          </p:cNvPr>
          <p:cNvCxnSpPr/>
          <p:nvPr/>
        </p:nvCxnSpPr>
        <p:spPr>
          <a:xfrm>
            <a:off x="4949825" y="3044825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Łącznik prostoliniowy 9">
            <a:extLst>
              <a:ext uri="{FF2B5EF4-FFF2-40B4-BE49-F238E27FC236}">
                <a16:creationId xmlns:a16="http://schemas.microsoft.com/office/drawing/2014/main" xmlns="" id="{4F999B69-F15F-4532-A1D0-755DF1D5541C}"/>
              </a:ext>
            </a:extLst>
          </p:cNvPr>
          <p:cNvCxnSpPr/>
          <p:nvPr/>
        </p:nvCxnSpPr>
        <p:spPr>
          <a:xfrm>
            <a:off x="4949825" y="4714875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0">
            <a:extLst>
              <a:ext uri="{FF2B5EF4-FFF2-40B4-BE49-F238E27FC236}">
                <a16:creationId xmlns:a16="http://schemas.microsoft.com/office/drawing/2014/main" xmlns="" id="{39C0F75C-80FA-4BB7-9FAB-7B065529C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849" y="50800"/>
            <a:ext cx="9144000" cy="6858000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300000"/>
            </a:camera>
            <a:lightRig rig="threePt" dir="t"/>
          </a:scene3d>
        </p:spPr>
      </p:pic>
      <p:sp>
        <p:nvSpPr>
          <p:cNvPr id="29699" name="Rectangle 2">
            <a:extLst>
              <a:ext uri="{FF2B5EF4-FFF2-40B4-BE49-F238E27FC236}">
                <a16:creationId xmlns:a16="http://schemas.microsoft.com/office/drawing/2014/main" xmlns="" id="{F1C8F685-E680-4E9E-8094-8A336C0E63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04813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>
              <a:solidFill>
                <a:srgbClr val="FFFFFF"/>
              </a:solidFill>
              <a:latin typeface="Verdana" panose="020B0604030504040204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endParaRPr lang="pl-PL" altLang="pl-PL">
              <a:solidFill>
                <a:srgbClr val="FFFFFF"/>
              </a:solidFill>
              <a:latin typeface="Verdana" panose="020B0604030504040204" pitchFamily="34" charset="0"/>
            </a:endParaRPr>
          </a:p>
        </p:txBody>
      </p:sp>
      <p:sp>
        <p:nvSpPr>
          <p:cNvPr id="29700" name="pole tekstowe 25">
            <a:extLst>
              <a:ext uri="{FF2B5EF4-FFF2-40B4-BE49-F238E27FC236}">
                <a16:creationId xmlns:a16="http://schemas.microsoft.com/office/drawing/2014/main" xmlns="" id="{CA8DD38F-B4FE-4493-BC70-AF0D26BE53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4160838"/>
            <a:ext cx="3598863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/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80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pl-PL" altLang="pl-PL" sz="1800"/>
          </a:p>
        </p:txBody>
      </p:sp>
      <p:sp>
        <p:nvSpPr>
          <p:cNvPr id="29701" name="pole tekstowe 27">
            <a:extLst>
              <a:ext uri="{FF2B5EF4-FFF2-40B4-BE49-F238E27FC236}">
                <a16:creationId xmlns:a16="http://schemas.microsoft.com/office/drawing/2014/main" xmlns="" id="{1A2802CA-5730-4E17-94B4-0F107B5948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75" y="3636963"/>
            <a:ext cx="36036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00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120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pl-PL" altLang="pl-PL" sz="1200">
              <a:cs typeface="Arial" panose="020B0604020202020204" pitchFamily="34" charset="0"/>
            </a:endParaRPr>
          </a:p>
        </p:txBody>
      </p:sp>
      <p:sp>
        <p:nvSpPr>
          <p:cNvPr id="32" name="pole tekstowe 31">
            <a:extLst>
              <a:ext uri="{FF2B5EF4-FFF2-40B4-BE49-F238E27FC236}">
                <a16:creationId xmlns:a16="http://schemas.microsoft.com/office/drawing/2014/main" xmlns="" id="{5176B5A5-3B30-4034-ABDE-8329E095BE43}"/>
              </a:ext>
            </a:extLst>
          </p:cNvPr>
          <p:cNvSpPr txBox="1"/>
          <p:nvPr/>
        </p:nvSpPr>
        <p:spPr>
          <a:xfrm>
            <a:off x="5629275" y="98425"/>
            <a:ext cx="3514725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pl-PL" altLang="pl-PL" sz="1200" b="1" dirty="0">
              <a:latin typeface="+mj-lt"/>
              <a:ea typeface="Verdana" pitchFamily="34" charset="0"/>
              <a:cs typeface="Verdana" pitchFamily="34" charset="0"/>
            </a:endParaRPr>
          </a:p>
          <a:p>
            <a:pPr algn="ctr">
              <a:defRPr/>
            </a:pPr>
            <a:endParaRPr lang="pl-PL" sz="1200" b="1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pl-PL" sz="1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pl-PL" sz="1200" dirty="0">
              <a:ea typeface="Verdana" panose="020B060403050404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pl-PL" sz="1200" dirty="0">
                <a:solidFill>
                  <a:schemeClr val="bg1"/>
                </a:solidFill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pl-PL" sz="1200" dirty="0">
              <a:cs typeface="Arial" panose="020B0604020202020204" pitchFamily="34" charset="0"/>
            </a:endParaRPr>
          </a:p>
        </p:txBody>
      </p:sp>
      <p:sp>
        <p:nvSpPr>
          <p:cNvPr id="33" name="Kształt litery L 32">
            <a:extLst>
              <a:ext uri="{FF2B5EF4-FFF2-40B4-BE49-F238E27FC236}">
                <a16:creationId xmlns:a16="http://schemas.microsoft.com/office/drawing/2014/main" xmlns="" id="{257EB817-1F4C-4E11-8A2E-2C5E9B824803}"/>
              </a:ext>
            </a:extLst>
          </p:cNvPr>
          <p:cNvSpPr/>
          <p:nvPr/>
        </p:nvSpPr>
        <p:spPr>
          <a:xfrm rot="16200000">
            <a:off x="-870744" y="1169194"/>
            <a:ext cx="6513513" cy="4371975"/>
          </a:xfrm>
          <a:prstGeom prst="corner">
            <a:avLst>
              <a:gd name="adj1" fmla="val 834"/>
              <a:gd name="adj2" fmla="val 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>
              <a:solidFill>
                <a:srgbClr val="004F8A"/>
              </a:solidFill>
            </a:endParaRPr>
          </a:p>
        </p:txBody>
      </p:sp>
      <p:sp>
        <p:nvSpPr>
          <p:cNvPr id="29704" name="pole tekstowe 11">
            <a:extLst>
              <a:ext uri="{FF2B5EF4-FFF2-40B4-BE49-F238E27FC236}">
                <a16:creationId xmlns:a16="http://schemas.microsoft.com/office/drawing/2014/main" xmlns="" id="{3AB68B4F-6FFA-4063-A0D3-0D7B4E5C47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6775" y="3144838"/>
            <a:ext cx="15367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1000" b="1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/>
          </a:p>
        </p:txBody>
      </p:sp>
      <p:sp>
        <p:nvSpPr>
          <p:cNvPr id="29705" name="pole tekstowe 2">
            <a:extLst>
              <a:ext uri="{FF2B5EF4-FFF2-40B4-BE49-F238E27FC236}">
                <a16:creationId xmlns:a16="http://schemas.microsoft.com/office/drawing/2014/main" xmlns="" id="{C8F8CEAE-A4B2-4799-BC71-3E22AC67B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50800"/>
            <a:ext cx="4211638" cy="5970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C4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Pełnomocnicy Dziekana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ds. kierunków studiów</a:t>
            </a: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1C6297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Pełnomocnik Dziekana ds. kierunku mikrobiologia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hab. Agnieszka Perec-Matysiak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hlinkClick r:id="rId4"/>
              </a:rPr>
              <a:t>agnieszka.perec-matysiak@uwr.edu.pl</a:t>
            </a: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u="sng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Pełnomocnik Dziekana ds. kierunku zarządzanie środowiskiem przyrodniczym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ea typeface="Verdana" panose="020B0604030504040204" pitchFamily="34" charset="0"/>
                <a:cs typeface="Verdana" panose="020B0604030504040204" pitchFamily="34" charset="0"/>
              </a:rPr>
              <a:t>dr hab. Agnieszka </a:t>
            </a:r>
            <a:r>
              <a:rPr lang="pl-PL" altLang="pl-PL" sz="800" dirty="0" err="1">
                <a:ea typeface="Verdana" panose="020B0604030504040204" pitchFamily="34" charset="0"/>
                <a:cs typeface="Verdana" panose="020B0604030504040204" pitchFamily="34" charset="0"/>
              </a:rPr>
              <a:t>Klink</a:t>
            </a:r>
            <a:endParaRPr lang="pl-PL" altLang="pl-PL" sz="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solidFill>
                  <a:srgbClr val="FF0000"/>
                </a:solidFill>
                <a:ea typeface="Verdana" panose="020B0604030504040204" pitchFamily="34" charset="0"/>
                <a:cs typeface="Verdana" panose="020B0604030504040204" pitchFamily="34" charset="0"/>
                <a:hlinkClick r:id="rId5"/>
              </a:rPr>
              <a:t>agnieszka.klink@uwr.edu.pl</a:t>
            </a:r>
            <a:endParaRPr lang="pl-PL" altLang="pl-PL" sz="800" dirty="0">
              <a:solidFill>
                <a:srgbClr val="FF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Pełnomocnik Dziekana ds. kierunku biologia człowieka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Elżbieta Cieplak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hlinkClick r:id="rId6"/>
              </a:rPr>
              <a:t>elzbieta.cieplak@uwr.edu.pl</a:t>
            </a: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Pełnomocnik Dziekana ds. kierunku biologia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Aleksandra Kilian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hlinkClick r:id="rId7"/>
              </a:rPr>
              <a:t>aleksandra.kilian@uwr.edu.pl</a:t>
            </a: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Pełnomocnik Dziekana ds. kierunku genetyka i biologia eksperymentalna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hab. Edyta Gola, prof. </a:t>
            </a:r>
            <a:r>
              <a:rPr lang="pl-PL" altLang="pl-PL" sz="800" dirty="0" err="1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UWr</a:t>
            </a:r>
            <a:endParaRPr lang="pl-PL" altLang="pl-PL" sz="800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hlinkClick r:id="rId8"/>
              </a:rPr>
              <a:t>edyta.gola@uwr.edu.pl</a:t>
            </a: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>
              <a:solidFill>
                <a:srgbClr val="1C6297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/>
          </a:p>
        </p:txBody>
      </p:sp>
      <p:sp>
        <p:nvSpPr>
          <p:cNvPr id="29706" name="pole tekstowe 15">
            <a:extLst>
              <a:ext uri="{FF2B5EF4-FFF2-40B4-BE49-F238E27FC236}">
                <a16:creationId xmlns:a16="http://schemas.microsoft.com/office/drawing/2014/main" xmlns="" id="{FD086E48-36FD-4DE5-A3FC-64B40935FF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363" y="153988"/>
            <a:ext cx="4151312" cy="6463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pl-PL" altLang="pl-PL" sz="12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Przewodniczący Kierunkowych Zespołów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ds. Jakości K</a:t>
            </a:r>
            <a:r>
              <a:rPr lang="pl-PL" altLang="pl-PL" sz="1200" b="1" dirty="0">
                <a:solidFill>
                  <a:srgbClr val="1C6297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ształce</a:t>
            </a:r>
            <a:r>
              <a:rPr lang="pl-PL" altLang="pl-PL" sz="12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nia KZJK </a:t>
            </a: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mikrobiologia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(I </a:t>
            </a:r>
            <a:r>
              <a:rPr lang="pl-PL" altLang="pl-PL" sz="800" dirty="0" err="1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II stopnia)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hab. Agnieszka Perec-Matysiak – Przewodnicząca KZJK mikrobiologia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hlinkClick r:id="rId4"/>
              </a:rPr>
              <a:t>agnieszka.perec-matysiak@uwr.edu.pl</a:t>
            </a: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u="sng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u="sng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zarządzanie środowiskiem przyrodniczym 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(I </a:t>
            </a:r>
            <a:r>
              <a:rPr lang="pl-PL" altLang="pl-PL" sz="800" dirty="0" err="1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II stopnia)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hab. Agnieszka </a:t>
            </a:r>
            <a:r>
              <a:rPr lang="pl-PL" altLang="pl-PL" sz="800" b="1" dirty="0" err="1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Klink</a:t>
            </a: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– Przewodnicząca KZJK zarządzanie środowiskiem przyrodniczym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hlinkClick r:id="rId5"/>
              </a:rPr>
              <a:t>agnieszka.klink@uwr.edu.pl</a:t>
            </a:r>
            <a:endParaRPr lang="pl-PL" altLang="pl-PL" sz="800" b="1" dirty="0">
              <a:solidFill>
                <a:srgbClr val="004F8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u="sng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biologia człowieka 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(I stopnia 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Elżbieta Cieplak– Przewodnicząca KZJK biologia człowieka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>
                <a:hlinkClick r:id="rId6"/>
              </a:rPr>
              <a:t>elzbieta.cieplak@uwr.edu.pl</a:t>
            </a: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biologia 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(I </a:t>
            </a:r>
            <a:r>
              <a:rPr lang="pl-PL" altLang="pl-PL" sz="800" dirty="0" err="1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II stopnia )</a:t>
            </a:r>
          </a:p>
          <a:p>
            <a:pPr eaLnBrk="1" hangingPunct="1">
              <a:spcBef>
                <a:spcPct val="0"/>
              </a:spcBef>
              <a:buSzPct val="60000"/>
              <a:buFontTx/>
              <a:buNone/>
            </a:pP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Aleksandra Kilian– Przewodnicząca KZJK biologia</a:t>
            </a:r>
          </a:p>
          <a:p>
            <a:pPr eaLnBrk="1" hangingPunct="1">
              <a:spcBef>
                <a:spcPct val="0"/>
              </a:spcBef>
              <a:buSzPct val="60000"/>
              <a:buFontTx/>
              <a:buNone/>
            </a:pPr>
            <a:r>
              <a:rPr lang="pl-PL" altLang="pl-PL" sz="800" dirty="0">
                <a:hlinkClick r:id="rId7"/>
              </a:rPr>
              <a:t>aleksandra.kilian@uwr.edu.pl</a:t>
            </a: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genetyka i biologia eksperymentalna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- studia I </a:t>
            </a:r>
            <a:r>
              <a:rPr lang="pl-PL" altLang="pl-PL" sz="800" dirty="0" err="1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lang="pl-PL" altLang="pl-PL" sz="800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II stopnia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hab. Edyta Gola, prof. </a:t>
            </a:r>
            <a:r>
              <a:rPr lang="pl-PL" altLang="pl-PL" sz="800" b="1" dirty="0" err="1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UWr</a:t>
            </a: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  - Przewodnicząca KZJK genetyka i biologia eksperymentalna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dirty="0" smtClean="0">
                <a:hlinkClick r:id="rId8"/>
              </a:rPr>
              <a:t>edyta.gola@uwr.edu.pl</a:t>
            </a:r>
            <a:endParaRPr lang="pl-PL" altLang="pl-PL" sz="800" dirty="0" smtClean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dirty="0" smtClean="0">
              <a:solidFill>
                <a:srgbClr val="0E1E2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pl-PL" altLang="pl-PL" sz="800" b="1" dirty="0" smtClean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Studia </a:t>
            </a:r>
            <a:r>
              <a:rPr lang="pl-PL" altLang="pl-PL" sz="800" b="1" dirty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Doktoranckie </a:t>
            </a:r>
            <a:r>
              <a:rPr lang="pl-PL" altLang="pl-PL" sz="800" b="1" dirty="0" smtClean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Biologii</a:t>
            </a:r>
            <a:br>
              <a:rPr lang="pl-PL" altLang="pl-PL" sz="800" b="1" dirty="0" smtClean="0">
                <a:solidFill>
                  <a:srgbClr val="0E1E20"/>
                </a:solidFill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dr hab. </a:t>
            </a:r>
            <a:r>
              <a:rPr lang="pl-PL" altLang="pl-PL" sz="800" b="1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Dorota </a:t>
            </a:r>
            <a:r>
              <a:rPr lang="pl-PL" altLang="pl-PL" sz="800" b="1" smtClean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Kiewra, </a:t>
            </a: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prof. UWr </a:t>
            </a:r>
            <a:r>
              <a:rPr lang="pl-PL" altLang="pl-PL" sz="800" b="1" dirty="0" smtClean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- Przewodnicząca </a:t>
            </a:r>
            <a:r>
              <a:rPr lang="pl-PL" altLang="pl-PL" sz="800" b="1" dirty="0">
                <a:solidFill>
                  <a:srgbClr val="004F8A"/>
                </a:solidFill>
                <a:ea typeface="Verdana" panose="020B0604030504040204" pitchFamily="34" charset="0"/>
                <a:cs typeface="Verdana" panose="020B0604030504040204" pitchFamily="34" charset="0"/>
              </a:rPr>
              <a:t>KZJK Studiów Doktoranckich </a:t>
            </a:r>
            <a:r>
              <a:rPr lang="pl-PL" altLang="pl-PL" sz="800" dirty="0" smtClean="0">
                <a:hlinkClick r:id="rId9"/>
              </a:rPr>
              <a:t>dorota.kiewra@uwr.edu.pl</a:t>
            </a:r>
            <a:endParaRPr lang="pl-PL" altLang="pl-PL" sz="800" dirty="0" smtClean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dirty="0"/>
          </a:p>
          <a:p>
            <a:pPr>
              <a:spcBef>
                <a:spcPct val="0"/>
              </a:spcBef>
              <a:buFontTx/>
              <a:buNone/>
            </a:pPr>
            <a:endParaRPr lang="pl-PL" altLang="pl-PL" sz="800" b="1" u="sng" dirty="0">
              <a:solidFill>
                <a:srgbClr val="4C585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pl-PL" altLang="pl-PL" sz="1800" dirty="0"/>
          </a:p>
        </p:txBody>
      </p:sp>
      <p:sp>
        <p:nvSpPr>
          <p:cNvPr id="37" name="Kształt litery L 36">
            <a:extLst>
              <a:ext uri="{FF2B5EF4-FFF2-40B4-BE49-F238E27FC236}">
                <a16:creationId xmlns:a16="http://schemas.microsoft.com/office/drawing/2014/main" xmlns="" id="{1FDEB9E2-CFB1-43B9-A5E1-763A5C834FC1}"/>
              </a:ext>
            </a:extLst>
          </p:cNvPr>
          <p:cNvSpPr/>
          <p:nvPr/>
        </p:nvSpPr>
        <p:spPr>
          <a:xfrm>
            <a:off x="4670425" y="98425"/>
            <a:ext cx="4151313" cy="6513513"/>
          </a:xfrm>
          <a:prstGeom prst="corner">
            <a:avLst>
              <a:gd name="adj1" fmla="val 834"/>
              <a:gd name="adj2" fmla="val 9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l-PL">
              <a:solidFill>
                <a:srgbClr val="004F8A"/>
              </a:solidFill>
            </a:endParaRPr>
          </a:p>
        </p:txBody>
      </p:sp>
      <p:cxnSp>
        <p:nvCxnSpPr>
          <p:cNvPr id="19" name="Łącznik prostoliniowy 28">
            <a:extLst>
              <a:ext uri="{FF2B5EF4-FFF2-40B4-BE49-F238E27FC236}">
                <a16:creationId xmlns:a16="http://schemas.microsoft.com/office/drawing/2014/main" xmlns="" id="{0E7490E1-60FA-4500-9FC8-9C1DCAFB75BA}"/>
              </a:ext>
            </a:extLst>
          </p:cNvPr>
          <p:cNvCxnSpPr/>
          <p:nvPr/>
        </p:nvCxnSpPr>
        <p:spPr>
          <a:xfrm>
            <a:off x="4932363" y="1851025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oliniowy 28">
            <a:extLst>
              <a:ext uri="{FF2B5EF4-FFF2-40B4-BE49-F238E27FC236}">
                <a16:creationId xmlns:a16="http://schemas.microsoft.com/office/drawing/2014/main" xmlns="" id="{BC87A33E-77E9-4A6D-927B-4A8186B9859A}"/>
              </a:ext>
            </a:extLst>
          </p:cNvPr>
          <p:cNvCxnSpPr/>
          <p:nvPr/>
        </p:nvCxnSpPr>
        <p:spPr>
          <a:xfrm>
            <a:off x="4932363" y="2671763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oliniowy 28">
            <a:extLst>
              <a:ext uri="{FF2B5EF4-FFF2-40B4-BE49-F238E27FC236}">
                <a16:creationId xmlns:a16="http://schemas.microsoft.com/office/drawing/2014/main" xmlns="" id="{11377CBF-C708-4765-9BCE-8D3B45401793}"/>
              </a:ext>
            </a:extLst>
          </p:cNvPr>
          <p:cNvCxnSpPr/>
          <p:nvPr/>
        </p:nvCxnSpPr>
        <p:spPr>
          <a:xfrm>
            <a:off x="266700" y="2671763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oliniowy 28">
            <a:extLst>
              <a:ext uri="{FF2B5EF4-FFF2-40B4-BE49-F238E27FC236}">
                <a16:creationId xmlns:a16="http://schemas.microsoft.com/office/drawing/2014/main" xmlns="" id="{6C418E27-1248-4344-9726-2D84B116C5A7}"/>
              </a:ext>
            </a:extLst>
          </p:cNvPr>
          <p:cNvCxnSpPr/>
          <p:nvPr/>
        </p:nvCxnSpPr>
        <p:spPr>
          <a:xfrm>
            <a:off x="266700" y="5240338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Łącznik prostoliniowy 28">
            <a:extLst>
              <a:ext uri="{FF2B5EF4-FFF2-40B4-BE49-F238E27FC236}">
                <a16:creationId xmlns:a16="http://schemas.microsoft.com/office/drawing/2014/main" xmlns="" id="{AC556DAA-46FA-498E-8176-A7060B5E71D8}"/>
              </a:ext>
            </a:extLst>
          </p:cNvPr>
          <p:cNvCxnSpPr/>
          <p:nvPr/>
        </p:nvCxnSpPr>
        <p:spPr>
          <a:xfrm>
            <a:off x="266700" y="4297363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oliniowy 28">
            <a:extLst>
              <a:ext uri="{FF2B5EF4-FFF2-40B4-BE49-F238E27FC236}">
                <a16:creationId xmlns:a16="http://schemas.microsoft.com/office/drawing/2014/main" xmlns="" id="{C6643230-9E85-4FE8-8F03-E5FC1883E312}"/>
              </a:ext>
            </a:extLst>
          </p:cNvPr>
          <p:cNvCxnSpPr/>
          <p:nvPr/>
        </p:nvCxnSpPr>
        <p:spPr>
          <a:xfrm>
            <a:off x="4932363" y="3417888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oliniowy 28">
            <a:extLst>
              <a:ext uri="{FF2B5EF4-FFF2-40B4-BE49-F238E27FC236}">
                <a16:creationId xmlns:a16="http://schemas.microsoft.com/office/drawing/2014/main" xmlns="" id="{21911274-647B-4A9A-88C7-A8E1913C85B8}"/>
              </a:ext>
            </a:extLst>
          </p:cNvPr>
          <p:cNvCxnSpPr/>
          <p:nvPr/>
        </p:nvCxnSpPr>
        <p:spPr>
          <a:xfrm>
            <a:off x="4932363" y="5240338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Łącznik prostoliniowy 28">
            <a:extLst>
              <a:ext uri="{FF2B5EF4-FFF2-40B4-BE49-F238E27FC236}">
                <a16:creationId xmlns:a16="http://schemas.microsoft.com/office/drawing/2014/main" xmlns="" id="{DC78CBFC-C6C1-42B2-B4E2-DB1D6CE14ECF}"/>
              </a:ext>
            </a:extLst>
          </p:cNvPr>
          <p:cNvCxnSpPr/>
          <p:nvPr/>
        </p:nvCxnSpPr>
        <p:spPr>
          <a:xfrm>
            <a:off x="266700" y="1851025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oliniowy 28">
            <a:extLst>
              <a:ext uri="{FF2B5EF4-FFF2-40B4-BE49-F238E27FC236}">
                <a16:creationId xmlns:a16="http://schemas.microsoft.com/office/drawing/2014/main" xmlns="" id="{00565B2E-C44C-4706-919A-DD36CC029D90}"/>
              </a:ext>
            </a:extLst>
          </p:cNvPr>
          <p:cNvCxnSpPr/>
          <p:nvPr/>
        </p:nvCxnSpPr>
        <p:spPr>
          <a:xfrm>
            <a:off x="4932363" y="4297363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oliniowy 28">
            <a:extLst>
              <a:ext uri="{FF2B5EF4-FFF2-40B4-BE49-F238E27FC236}">
                <a16:creationId xmlns:a16="http://schemas.microsoft.com/office/drawing/2014/main" xmlns="" id="{DF093F2E-8CF7-44FE-B104-7E6CC2A3554E}"/>
              </a:ext>
            </a:extLst>
          </p:cNvPr>
          <p:cNvCxnSpPr/>
          <p:nvPr/>
        </p:nvCxnSpPr>
        <p:spPr>
          <a:xfrm>
            <a:off x="266700" y="3429000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Łącznik prostoliniowy 28">
            <a:extLst>
              <a:ext uri="{FF2B5EF4-FFF2-40B4-BE49-F238E27FC236}">
                <a16:creationId xmlns:a16="http://schemas.microsoft.com/office/drawing/2014/main" xmlns="" id="{21911274-647B-4A9A-88C7-A8E1913C85B8}"/>
              </a:ext>
            </a:extLst>
          </p:cNvPr>
          <p:cNvCxnSpPr/>
          <p:nvPr/>
        </p:nvCxnSpPr>
        <p:spPr>
          <a:xfrm>
            <a:off x="4932363" y="6026580"/>
            <a:ext cx="3940175" cy="0"/>
          </a:xfrm>
          <a:prstGeom prst="line">
            <a:avLst/>
          </a:prstGeom>
          <a:ln w="22225" cmpd="sng">
            <a:solidFill>
              <a:srgbClr val="004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erta dla uczniów [tryb zgodności]" id="{F4BF34D6-3871-4FC4-B3BC-316B41FF6BB7}" vid="{1FB86A9F-1491-48F8-A81B-68D349433BEB}"/>
    </a:ext>
  </a:extLst>
</a:theme>
</file>

<file path=ppt/theme/theme2.xml><?xml version="1.0" encoding="utf-8"?>
<a:theme xmlns:a="http://schemas.openxmlformats.org/drawingml/2006/main" name="2_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erta dla uczniów [tryb zgodności]" id="{F4BF34D6-3871-4FC4-B3BC-316B41FF6BB7}" vid="{28DF7A7F-6958-4F34-A5C1-301E4C7FD68D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1528</TotalTime>
  <Words>278</Words>
  <Application>Microsoft Office PowerPoint</Application>
  <PresentationFormat>Pokaz na ekranie (4:3)</PresentationFormat>
  <Paragraphs>212</Paragraphs>
  <Slides>3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Verdana</vt:lpstr>
      <vt:lpstr>Projekt domyślny</vt:lpstr>
      <vt:lpstr>2_Projekt domyślny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Wydział</dc:title>
  <dc:creator>Joanna Łobocka</dc:creator>
  <cp:lastModifiedBy>Czesterki</cp:lastModifiedBy>
  <cp:revision>121</cp:revision>
  <dcterms:created xsi:type="dcterms:W3CDTF">2014-02-12T13:20:56Z</dcterms:created>
  <dcterms:modified xsi:type="dcterms:W3CDTF">2021-12-20T14:06:50Z</dcterms:modified>
</cp:coreProperties>
</file>